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1" r:id="rId5"/>
    <p:sldMasterId id="2147483675" r:id="rId6"/>
    <p:sldMasterId id="2147483674" r:id="rId7"/>
  </p:sldMasterIdLst>
  <p:sldIdLst>
    <p:sldId id="256" r:id="rId8"/>
    <p:sldId id="257" r:id="rId9"/>
    <p:sldId id="260" r:id="rId10"/>
    <p:sldId id="259" r:id="rId11"/>
  </p:sldIdLst>
  <p:sldSz cx="12192000" cy="6858000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693"/>
    <a:srgbClr val="163047"/>
    <a:srgbClr val="2936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E4AC70-A44B-44C3-9DFA-7A6D02E5D2BF}" v="1" dt="2026-03-11T19:38:19.6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15" autoAdjust="0"/>
    <p:restoredTop sz="94731"/>
  </p:normalViewPr>
  <p:slideViewPr>
    <p:cSldViewPr snapToGrid="0">
      <p:cViewPr varScale="1">
        <p:scale>
          <a:sx n="140" d="100"/>
          <a:sy n="140" d="100"/>
        </p:scale>
        <p:origin x="224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ctiana Rocha | Mezcla Eventos" userId="6f8f7cef-a450-4e40-8ff7-7dad8440076c" providerId="ADAL" clId="{F36E5BFB-350F-4457-B46E-E6575F091D58}"/>
    <pc:docChg chg="modSld">
      <pc:chgData name="Tactiana Rocha | Mezcla Eventos" userId="6f8f7cef-a450-4e40-8ff7-7dad8440076c" providerId="ADAL" clId="{F36E5BFB-350F-4457-B46E-E6575F091D58}" dt="2026-03-11T19:39:10.057" v="37" actId="20577"/>
      <pc:docMkLst>
        <pc:docMk/>
      </pc:docMkLst>
      <pc:sldChg chg="addSp modSp mod">
        <pc:chgData name="Tactiana Rocha | Mezcla Eventos" userId="6f8f7cef-a450-4e40-8ff7-7dad8440076c" providerId="ADAL" clId="{F36E5BFB-350F-4457-B46E-E6575F091D58}" dt="2026-03-11T19:39:10.057" v="37" actId="20577"/>
        <pc:sldMkLst>
          <pc:docMk/>
          <pc:sldMk cId="0" sldId="256"/>
        </pc:sldMkLst>
        <pc:spChg chg="add mod">
          <ac:chgData name="Tactiana Rocha | Mezcla Eventos" userId="6f8f7cef-a450-4e40-8ff7-7dad8440076c" providerId="ADAL" clId="{F36E5BFB-350F-4457-B46E-E6575F091D58}" dt="2026-03-11T19:38:27.425" v="22" actId="20577"/>
          <ac:spMkLst>
            <pc:docMk/>
            <pc:sldMk cId="0" sldId="256"/>
            <ac:spMk id="3" creationId="{6955E2BF-E48D-08B5-B159-32D48C3CA00D}"/>
          </ac:spMkLst>
        </pc:spChg>
        <pc:spChg chg="mod">
          <ac:chgData name="Tactiana Rocha | Mezcla Eventos" userId="6f8f7cef-a450-4e40-8ff7-7dad8440076c" providerId="ADAL" clId="{F36E5BFB-350F-4457-B46E-E6575F091D58}" dt="2026-03-11T19:39:10.057" v="37" actId="20577"/>
          <ac:spMkLst>
            <pc:docMk/>
            <pc:sldMk cId="0" sldId="256"/>
            <ac:spMk id="5" creationId="{93310BE3-6F53-D7B3-E6AF-DD3511D2FD2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446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 dirty="0">
                <a:latin typeface="Arial"/>
              </a:rPr>
              <a:t>Click </a:t>
            </a:r>
            <a:r>
              <a:rPr lang="pt-BR" sz="4400" b="0" strike="noStrike" spc="-1" dirty="0" err="1">
                <a:latin typeface="Arial"/>
              </a:rPr>
              <a:t>to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edit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the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title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text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format</a:t>
            </a:r>
            <a:endParaRPr lang="pt-BR" sz="4400" b="0" strike="noStrike" spc="-1" dirty="0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latin typeface="Arial"/>
              </a:rPr>
              <a:t>Click </a:t>
            </a:r>
            <a:r>
              <a:rPr lang="pt-BR" sz="3200" b="0" strike="noStrike" spc="-1" dirty="0" err="1">
                <a:latin typeface="Arial"/>
              </a:rPr>
              <a:t>to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edit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the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outline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text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format</a:t>
            </a:r>
            <a:endParaRPr lang="pt-BR" sz="3200" b="0" strike="noStrike" spc="-1" dirty="0"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 dirty="0" err="1">
                <a:latin typeface="Arial"/>
              </a:rPr>
              <a:t>Second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Outline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Level</a:t>
            </a:r>
            <a:endParaRPr lang="pt-BR" sz="2800" b="0" strike="noStrike" spc="-1" dirty="0"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 dirty="0" err="1">
                <a:latin typeface="Arial"/>
              </a:rPr>
              <a:t>Third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Outline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Level</a:t>
            </a:r>
            <a:endParaRPr lang="pt-BR" sz="2400" b="0" strike="noStrike" spc="-1" dirty="0"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 dirty="0" err="1">
                <a:latin typeface="Arial"/>
              </a:rPr>
              <a:t>Fourth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Fifth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Sixth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Seventh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 dirty="0">
                <a:latin typeface="Arial"/>
              </a:rPr>
              <a:t>Click </a:t>
            </a:r>
            <a:r>
              <a:rPr lang="pt-BR" sz="4400" b="0" strike="noStrike" spc="-1" dirty="0" err="1">
                <a:latin typeface="Arial"/>
              </a:rPr>
              <a:t>to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edit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the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title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text</a:t>
            </a:r>
            <a:r>
              <a:rPr lang="pt-BR" sz="4400" b="0" strike="noStrike" spc="-1" dirty="0">
                <a:latin typeface="Arial"/>
              </a:rPr>
              <a:t> </a:t>
            </a:r>
            <a:r>
              <a:rPr lang="pt-BR" sz="4400" b="0" strike="noStrike" spc="-1" dirty="0" err="1">
                <a:latin typeface="Arial"/>
              </a:rPr>
              <a:t>format</a:t>
            </a:r>
            <a:endParaRPr lang="pt-BR" sz="4400" b="0" strike="noStrike" spc="-1" dirty="0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latin typeface="Arial"/>
              </a:rPr>
              <a:t>Click </a:t>
            </a:r>
            <a:r>
              <a:rPr lang="pt-BR" sz="3200" b="0" strike="noStrike" spc="-1" dirty="0" err="1">
                <a:latin typeface="Arial"/>
              </a:rPr>
              <a:t>to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edit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the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outline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text</a:t>
            </a:r>
            <a:r>
              <a:rPr lang="pt-BR" sz="3200" b="0" strike="noStrike" spc="-1" dirty="0">
                <a:latin typeface="Arial"/>
              </a:rPr>
              <a:t> </a:t>
            </a:r>
            <a:r>
              <a:rPr lang="pt-BR" sz="3200" b="0" strike="noStrike" spc="-1" dirty="0" err="1">
                <a:latin typeface="Arial"/>
              </a:rPr>
              <a:t>format</a:t>
            </a:r>
            <a:endParaRPr lang="pt-BR" sz="3200" b="0" strike="noStrike" spc="-1" dirty="0">
              <a:latin typeface="Arial"/>
            </a:endParaRP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 dirty="0" err="1">
                <a:latin typeface="Arial"/>
              </a:rPr>
              <a:t>Second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Outline</a:t>
            </a:r>
            <a:r>
              <a:rPr lang="pt-BR" sz="2800" b="0" strike="noStrike" spc="-1" dirty="0">
                <a:latin typeface="Arial"/>
              </a:rPr>
              <a:t> </a:t>
            </a:r>
            <a:r>
              <a:rPr lang="pt-BR" sz="2800" b="0" strike="noStrike" spc="-1" dirty="0" err="1">
                <a:latin typeface="Arial"/>
              </a:rPr>
              <a:t>Level</a:t>
            </a:r>
            <a:endParaRPr lang="pt-BR" sz="2800" b="0" strike="noStrike" spc="-1" dirty="0">
              <a:latin typeface="Arial"/>
            </a:endParaRP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 dirty="0" err="1">
                <a:latin typeface="Arial"/>
              </a:rPr>
              <a:t>Third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Outline</a:t>
            </a:r>
            <a:r>
              <a:rPr lang="pt-BR" sz="2400" b="0" strike="noStrike" spc="-1" dirty="0">
                <a:latin typeface="Arial"/>
              </a:rPr>
              <a:t> </a:t>
            </a:r>
            <a:r>
              <a:rPr lang="pt-BR" sz="2400" b="0" strike="noStrike" spc="-1" dirty="0" err="1">
                <a:latin typeface="Arial"/>
              </a:rPr>
              <a:t>Level</a:t>
            </a:r>
            <a:endParaRPr lang="pt-BR" sz="2400" b="0" strike="noStrike" spc="-1" dirty="0">
              <a:latin typeface="Arial"/>
            </a:endParaRP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 dirty="0" err="1">
                <a:latin typeface="Arial"/>
              </a:rPr>
              <a:t>Fourth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Fifth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Sixth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 dirty="0" err="1">
                <a:latin typeface="Arial"/>
              </a:rPr>
              <a:t>Seventh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Outline</a:t>
            </a:r>
            <a:r>
              <a:rPr lang="pt-BR" sz="2000" b="0" strike="noStrike" spc="-1" dirty="0">
                <a:latin typeface="Arial"/>
              </a:rPr>
              <a:t> </a:t>
            </a:r>
            <a:r>
              <a:rPr lang="pt-BR" sz="2000" b="0" strike="noStrike" spc="-1" dirty="0" err="1">
                <a:latin typeface="Arial"/>
              </a:rPr>
              <a:t>Level</a:t>
            </a:r>
            <a:endParaRPr lang="pt-BR" sz="20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40899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bg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9096942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4A6BD9CA-69A4-C230-E990-F8BCBAD5A141}"/>
              </a:ext>
            </a:extLst>
          </p:cNvPr>
          <p:cNvSpPr/>
          <p:nvPr/>
        </p:nvSpPr>
        <p:spPr>
          <a:xfrm>
            <a:off x="6096000" y="2380491"/>
            <a:ext cx="5469068" cy="5525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3000" b="1" strike="noStrike" spc="-1" dirty="0">
                <a:solidFill>
                  <a:schemeClr val="bg1"/>
                </a:solidFill>
                <a:latin typeface="Arial Black"/>
                <a:ea typeface="DejaVu Sans"/>
              </a:rPr>
              <a:t>TÍTULO</a:t>
            </a:r>
            <a:endParaRPr lang="pt-BR" sz="3000" b="0" strike="noStrike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5" name="CaixaDeTexto 1">
            <a:extLst>
              <a:ext uri="{FF2B5EF4-FFF2-40B4-BE49-F238E27FC236}">
                <a16:creationId xmlns:a16="http://schemas.microsoft.com/office/drawing/2014/main" id="{93310BE3-6F53-D7B3-E6AF-DD3511D2FD2C}"/>
              </a:ext>
            </a:extLst>
          </p:cNvPr>
          <p:cNvSpPr/>
          <p:nvPr/>
        </p:nvSpPr>
        <p:spPr>
          <a:xfrm>
            <a:off x="6096000" y="3030874"/>
            <a:ext cx="5469068" cy="49098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2600" strike="noStrike" spc="-1" dirty="0">
                <a:solidFill>
                  <a:schemeClr val="bg1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AUTORES E INSTITUIÇÕES</a:t>
            </a:r>
            <a:endParaRPr lang="pt-BR" sz="2600" strike="noStrike" spc="-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1">
            <a:extLst>
              <a:ext uri="{FF2B5EF4-FFF2-40B4-BE49-F238E27FC236}">
                <a16:creationId xmlns:a16="http://schemas.microsoft.com/office/drawing/2014/main" id="{6955E2BF-E48D-08B5-B159-32D48C3CA00D}"/>
              </a:ext>
            </a:extLst>
          </p:cNvPr>
          <p:cNvSpPr/>
          <p:nvPr/>
        </p:nvSpPr>
        <p:spPr>
          <a:xfrm>
            <a:off x="6096000" y="3763378"/>
            <a:ext cx="5469068" cy="49098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2600" strike="noStrike" spc="-1">
                <a:solidFill>
                  <a:schemeClr val="bg1"/>
                </a:solidFill>
                <a:latin typeface="Arial" panose="020B0604020202020204" pitchFamily="34" charset="0"/>
                <a:ea typeface="DejaVu Sans"/>
                <a:cs typeface="Arial" panose="020B0604020202020204" pitchFamily="34" charset="0"/>
              </a:rPr>
              <a:t>CONFLITO DE INTERESSE</a:t>
            </a:r>
            <a:endParaRPr lang="pt-BR" sz="2600" strike="noStrike" spc="-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aixaDeTexto 1"/>
          <p:cNvSpPr/>
          <p:nvPr/>
        </p:nvSpPr>
        <p:spPr>
          <a:xfrm>
            <a:off x="950160" y="1208880"/>
            <a:ext cx="6719400" cy="583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3200" b="1" strike="noStrike" spc="-1" dirty="0">
                <a:latin typeface="Arial Black"/>
                <a:ea typeface="DejaVu Sans"/>
              </a:rPr>
              <a:t>TÍTULO DO SLIDE</a:t>
            </a:r>
            <a:endParaRPr lang="pt-BR" sz="3200" b="0" strike="noStrike" spc="-1" dirty="0">
              <a:latin typeface="Arial"/>
            </a:endParaRPr>
          </a:p>
        </p:txBody>
      </p:sp>
      <p:sp>
        <p:nvSpPr>
          <p:cNvPr id="117" name="CaixaDeTexto 2"/>
          <p:cNvSpPr/>
          <p:nvPr/>
        </p:nvSpPr>
        <p:spPr>
          <a:xfrm>
            <a:off x="960320" y="2058120"/>
            <a:ext cx="5542080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Este é um parágrafo. </a:t>
            </a: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Sinta-se à vontade para editá-lo da melhor forma, mas lembre-se de respeitar os espaçamentos.</a:t>
            </a:r>
            <a:endParaRPr lang="pt-BR" sz="18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D454DC-969D-FA2C-6AE1-7CC8B493B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aixaDeTexto 1">
            <a:extLst>
              <a:ext uri="{FF2B5EF4-FFF2-40B4-BE49-F238E27FC236}">
                <a16:creationId xmlns:a16="http://schemas.microsoft.com/office/drawing/2014/main" id="{4CF3780E-C7A2-739F-E9FB-4F01A14A767E}"/>
              </a:ext>
            </a:extLst>
          </p:cNvPr>
          <p:cNvSpPr/>
          <p:nvPr/>
        </p:nvSpPr>
        <p:spPr>
          <a:xfrm>
            <a:off x="950160" y="1208880"/>
            <a:ext cx="6719400" cy="583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3200" b="1" strike="noStrike" spc="-1" dirty="0">
                <a:solidFill>
                  <a:schemeClr val="bg1"/>
                </a:solidFill>
                <a:latin typeface="Arial Black"/>
                <a:ea typeface="DejaVu Sans"/>
              </a:rPr>
              <a:t>TÍTULO DO SLIDE</a:t>
            </a:r>
            <a:endParaRPr lang="pt-BR" sz="3200" b="0" strike="noStrike" spc="-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117" name="CaixaDeTexto 2">
            <a:extLst>
              <a:ext uri="{FF2B5EF4-FFF2-40B4-BE49-F238E27FC236}">
                <a16:creationId xmlns:a16="http://schemas.microsoft.com/office/drawing/2014/main" id="{13DD46C6-5996-53C2-3859-A13CF963C511}"/>
              </a:ext>
            </a:extLst>
          </p:cNvPr>
          <p:cNvSpPr/>
          <p:nvPr/>
        </p:nvSpPr>
        <p:spPr>
          <a:xfrm>
            <a:off x="960320" y="2058120"/>
            <a:ext cx="5542080" cy="92187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chemeClr val="bg1"/>
                </a:solidFill>
                <a:latin typeface="Arial"/>
                <a:ea typeface="DejaVu Sans"/>
              </a:rPr>
              <a:t>Este é um parágrafo. </a:t>
            </a:r>
            <a:endParaRPr lang="pt-BR" sz="1800" b="0" strike="noStrike" spc="-1" dirty="0">
              <a:solidFill>
                <a:schemeClr val="bg1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t-BR" sz="1800" b="0" strike="noStrike" spc="-1" dirty="0">
                <a:solidFill>
                  <a:schemeClr val="bg1"/>
                </a:solidFill>
                <a:latin typeface="Arial"/>
                <a:ea typeface="DejaVu Sans"/>
              </a:rPr>
              <a:t>Sinta-se à vontade para editá-lo da melhor forma, mas lembre-se de respeitar os espaçamentos.</a:t>
            </a:r>
            <a:endParaRPr lang="pt-BR" sz="1800" b="0" strike="noStrike" spc="-1" dirty="0">
              <a:solidFill>
                <a:schemeClr val="bg1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9961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1131C1E5-4282-2F2A-5C30-9AF4DE7746D4}"/>
              </a:ext>
            </a:extLst>
          </p:cNvPr>
          <p:cNvSpPr/>
          <p:nvPr/>
        </p:nvSpPr>
        <p:spPr>
          <a:xfrm>
            <a:off x="4436021" y="3764791"/>
            <a:ext cx="3319958" cy="644705"/>
          </a:xfrm>
          <a:prstGeom prst="roundRect">
            <a:avLst>
              <a:gd name="adj" fmla="val 50000"/>
            </a:avLst>
          </a:prstGeom>
          <a:solidFill>
            <a:srgbClr val="663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9" name="CaixaDeTexto 2"/>
          <p:cNvSpPr/>
          <p:nvPr/>
        </p:nvSpPr>
        <p:spPr>
          <a:xfrm>
            <a:off x="4355460" y="3799516"/>
            <a:ext cx="3481080" cy="5525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3000" b="1" strike="noStrike" spc="-1" dirty="0">
                <a:solidFill>
                  <a:schemeClr val="bg1"/>
                </a:solidFill>
                <a:ea typeface="DejaVu Sans"/>
              </a:rPr>
              <a:t> OBRIGADO</a:t>
            </a:r>
            <a:r>
              <a:rPr lang="pt-BR" sz="3000" b="1" spc="-1" dirty="0">
                <a:solidFill>
                  <a:schemeClr val="bg1"/>
                </a:solidFill>
                <a:ea typeface="DejaVu Sans"/>
              </a:rPr>
              <a:t>(A)</a:t>
            </a:r>
            <a:endParaRPr lang="pt-BR" sz="3000" b="1" strike="noStrike" spc="-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8B0D9ED9357A4F9E2FC3441896706C" ma:contentTypeVersion="14" ma:contentTypeDescription="Create a new document." ma:contentTypeScope="" ma:versionID="e91cd3aeec61afbb854ff8dda11c095d">
  <xsd:schema xmlns:xsd="http://www.w3.org/2001/XMLSchema" xmlns:xs="http://www.w3.org/2001/XMLSchema" xmlns:p="http://schemas.microsoft.com/office/2006/metadata/properties" xmlns:ns2="10bbbc2f-3447-4487-a4a9-6d86901fcb00" xmlns:ns3="39d22115-47c8-46f1-984e-b1c30aaab545" targetNamespace="http://schemas.microsoft.com/office/2006/metadata/properties" ma:root="true" ma:fieldsID="b56b6a93ace8ad7827d7e2807ab96960" ns2:_="" ns3:_="">
    <xsd:import namespace="10bbbc2f-3447-4487-a4a9-6d86901fcb00"/>
    <xsd:import namespace="39d22115-47c8-46f1-984e-b1c30aaab545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bbbc2f-3447-4487-a4a9-6d86901fcb00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7ae16047-ece8-4c8b-bfe9-bb7c2a4ab9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22115-47c8-46f1-984e-b1c30aaab545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38d2242-b1c1-481a-87de-f240ca4b75cc}" ma:internalName="TaxCatchAll" ma:showField="CatchAllData" ma:web="39d22115-47c8-46f1-984e-b1c30aaab5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22115-47c8-46f1-984e-b1c30aaab545" xsi:nil="true"/>
    <lcf76f155ced4ddcb4097134ff3c332f xmlns="10bbbc2f-3447-4487-a4a9-6d86901fcb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214B8C3-7404-4656-B92D-B841AD5ECED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957C81-A4B8-4B06-AADF-B49FAE195D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bbbc2f-3447-4487-a4a9-6d86901fcb00"/>
    <ds:schemaRef ds:uri="39d22115-47c8-46f1-984e-b1c30aaab5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B6ADB15-3B78-46CD-927E-8F92D539AACB}">
  <ds:schemaRefs>
    <ds:schemaRef ds:uri="http://schemas.microsoft.com/office/2006/metadata/properties"/>
    <ds:schemaRef ds:uri="http://schemas.microsoft.com/office/infopath/2007/PartnerControls"/>
    <ds:schemaRef ds:uri="43210c45-f424-49f8-9f62-e954fd3e7008"/>
    <ds:schemaRef ds:uri="39d22115-47c8-46f1-984e-b1c30aaab545"/>
    <ds:schemaRef ds:uri="10bbbc2f-3447-4487-a4a9-6d86901fcb0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</TotalTime>
  <Words>60</Words>
  <Application>Microsoft Macintosh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DejaVu Sans</vt:lpstr>
      <vt:lpstr>Arial</vt:lpstr>
      <vt:lpstr>Arial Black</vt:lpstr>
      <vt:lpstr>Symbol</vt:lpstr>
      <vt:lpstr>Wingdings</vt:lpstr>
      <vt:lpstr>Office Theme</vt:lpstr>
      <vt:lpstr>Office Theme</vt:lpstr>
      <vt:lpstr>1_Office Theme</vt:lpstr>
      <vt:lpstr>Personalizar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/>
  <dc:creator>WStelitano Com &amp; Design</dc:creator>
  <dc:description/>
  <cp:lastModifiedBy>Renato Wildt</cp:lastModifiedBy>
  <cp:revision>21</cp:revision>
  <dcterms:created xsi:type="dcterms:W3CDTF">2021-02-11T13:23:58Z</dcterms:created>
  <dcterms:modified xsi:type="dcterms:W3CDTF">2026-08-20T15:14:47Z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4</vt:i4>
  </property>
  <property fmtid="{D5CDD505-2E9C-101B-9397-08002B2CF9AE}" pid="4" name="ContentTypeId">
    <vt:lpwstr>0x010100D88B0D9ED9357A4F9E2FC3441896706C</vt:lpwstr>
  </property>
  <property fmtid="{D5CDD505-2E9C-101B-9397-08002B2CF9AE}" pid="5" name="MediaServiceImageTags">
    <vt:lpwstr/>
  </property>
</Properties>
</file>