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7" r:id="rId5"/>
  </p:sldIdLst>
  <p:sldSz cx="6858000" cy="12192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32" autoAdjust="0"/>
    <p:restoredTop sz="94673"/>
  </p:normalViewPr>
  <p:slideViewPr>
    <p:cSldViewPr snapToGrid="0">
      <p:cViewPr varScale="1">
        <p:scale>
          <a:sx n="44" d="100"/>
          <a:sy n="44" d="100"/>
        </p:scale>
        <p:origin x="2832" y="77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ctiana Rocha | Mezcla Eventos" userId="6f8f7cef-a450-4e40-8ff7-7dad8440076c" providerId="ADAL" clId="{F36E5BFB-350F-4457-B46E-E6575F091D58}"/>
    <pc:docChg chg="modSld">
      <pc:chgData name="Tactiana Rocha | Mezcla Eventos" userId="6f8f7cef-a450-4e40-8ff7-7dad8440076c" providerId="ADAL" clId="{F36E5BFB-350F-4457-B46E-E6575F091D58}" dt="2026-03-11T19:41:07.301" v="30" actId="20577"/>
      <pc:docMkLst>
        <pc:docMk/>
      </pc:docMkLst>
      <pc:sldChg chg="modSp mod">
        <pc:chgData name="Tactiana Rocha | Mezcla Eventos" userId="6f8f7cef-a450-4e40-8ff7-7dad8440076c" providerId="ADAL" clId="{F36E5BFB-350F-4457-B46E-E6575F091D58}" dt="2026-03-11T19:41:07.301" v="30" actId="20577"/>
        <pc:sldMkLst>
          <pc:docMk/>
          <pc:sldMk cId="385792324" sldId="257"/>
        </pc:sldMkLst>
        <pc:spChg chg="mod">
          <ac:chgData name="Tactiana Rocha | Mezcla Eventos" userId="6f8f7cef-a450-4e40-8ff7-7dad8440076c" providerId="ADAL" clId="{F36E5BFB-350F-4457-B46E-E6575F091D58}" dt="2026-03-11T19:33:38.084" v="13" actId="255"/>
          <ac:spMkLst>
            <pc:docMk/>
            <pc:sldMk cId="385792324" sldId="257"/>
            <ac:spMk id="2" creationId="{00000000-0000-0000-0000-000000000000}"/>
          </ac:spMkLst>
        </pc:spChg>
        <pc:spChg chg="mod">
          <ac:chgData name="Tactiana Rocha | Mezcla Eventos" userId="6f8f7cef-a450-4e40-8ff7-7dad8440076c" providerId="ADAL" clId="{F36E5BFB-350F-4457-B46E-E6575F091D58}" dt="2026-03-11T19:41:07.301" v="30" actId="20577"/>
          <ac:spMkLst>
            <pc:docMk/>
            <pc:sldMk cId="385792324" sldId="257"/>
            <ac:spMk id="3" creationId="{00000000-0000-0000-0000-000000000000}"/>
          </ac:spMkLst>
        </pc:spChg>
        <pc:spChg chg="mod">
          <ac:chgData name="Tactiana Rocha | Mezcla Eventos" userId="6f8f7cef-a450-4e40-8ff7-7dad8440076c" providerId="ADAL" clId="{F36E5BFB-350F-4457-B46E-E6575F091D58}" dt="2026-03-11T19:34:40.237" v="15" actId="404"/>
          <ac:spMkLst>
            <pc:docMk/>
            <pc:sldMk cId="385792324" sldId="257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F4E36F-1C1D-430D-8928-505DD9681EE8}" type="datetimeFigureOut">
              <a:rPr lang="pt-BR" smtClean="0"/>
              <a:pPr/>
              <a:t>11/03/2026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3E2E7-1714-402E-8CAB-C7DC522A8C8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1782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F3E2E7-1714-402E-8CAB-C7DC522A8C80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564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60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705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85749" y="628650"/>
            <a:ext cx="39814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TÍTULO DO TRABALHO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85749" y="1267559"/>
            <a:ext cx="39814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AUTORES E INSTITUIÇÕES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85749" y="1857375"/>
            <a:ext cx="6292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RESUMO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923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88B0D9ED9357A4F9E2FC3441896706C" ma:contentTypeVersion="14" ma:contentTypeDescription="Crie um novo documento." ma:contentTypeScope="" ma:versionID="f90fbbe571ceb388bd74596ed9e2f13b">
  <xsd:schema xmlns:xsd="http://www.w3.org/2001/XMLSchema" xmlns:xs="http://www.w3.org/2001/XMLSchema" xmlns:p="http://schemas.microsoft.com/office/2006/metadata/properties" xmlns:ns2="10bbbc2f-3447-4487-a4a9-6d86901fcb00" xmlns:ns3="39d22115-47c8-46f1-984e-b1c30aaab545" targetNamespace="http://schemas.microsoft.com/office/2006/metadata/properties" ma:root="true" ma:fieldsID="4086dfb69b86fe14e898de9433f98086" ns2:_="" ns3:_="">
    <xsd:import namespace="10bbbc2f-3447-4487-a4a9-6d86901fcb00"/>
    <xsd:import namespace="39d22115-47c8-46f1-984e-b1c30aaab545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bbbc2f-3447-4487-a4a9-6d86901fcb00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Marcações de imagem" ma:readOnly="false" ma:fieldId="{5cf76f15-5ced-4ddc-b409-7134ff3c332f}" ma:taxonomyMulti="true" ma:sspId="7ae16047-ece8-4c8b-bfe9-bb7c2a4ab9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22115-47c8-46f1-984e-b1c30aaab545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38d2242-b1c1-481a-87de-f240ca4b75cc}" ma:internalName="TaxCatchAll" ma:showField="CatchAllData" ma:web="39d22115-47c8-46f1-984e-b1c30aaab5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22115-47c8-46f1-984e-b1c30aaab545" xsi:nil="true"/>
    <lcf76f155ced4ddcb4097134ff3c332f xmlns="10bbbc2f-3447-4487-a4a9-6d86901fcb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5356A1E-DDBA-459F-A661-529AA022C9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bbbc2f-3447-4487-a4a9-6d86901fcb00"/>
    <ds:schemaRef ds:uri="39d22115-47c8-46f1-984e-b1c30aaab5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5745D7-D3E6-43B0-845E-D182F857E0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D34BC1-CCBD-44E3-8ED6-8C54F01245A8}">
  <ds:schemaRefs>
    <ds:schemaRef ds:uri="http://schemas.microsoft.com/office/2006/metadata/properties"/>
    <ds:schemaRef ds:uri="http://schemas.microsoft.com/office/infopath/2007/PartnerControls"/>
    <ds:schemaRef ds:uri="39d22115-47c8-46f1-984e-b1c30aaab545"/>
    <ds:schemaRef ds:uri="10bbbc2f-3447-4487-a4a9-6d86901fcb0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2035</TotalTime>
  <Words>8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WStelitano Com &amp; Design</dc:creator>
  <cp:lastModifiedBy>Tactiana Rocha | Mezcla Eventos</cp:lastModifiedBy>
  <cp:revision>34</cp:revision>
  <dcterms:created xsi:type="dcterms:W3CDTF">2019-07-23T13:25:42Z</dcterms:created>
  <dcterms:modified xsi:type="dcterms:W3CDTF">2026-03-11T19:41:09Z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0x010100D88B0D9ED9357A4F9E2FC3441896706C</vt:lpwstr>
  </property>
</Properties>
</file>