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61" r:id="rId5"/>
    <p:sldMasterId id="2147483675" r:id="rId6"/>
    <p:sldMasterId id="2147483674" r:id="rId7"/>
  </p:sldMasterIdLst>
  <p:sldIdLst>
    <p:sldId id="256" r:id="rId8"/>
    <p:sldId id="257" r:id="rId9"/>
    <p:sldId id="260" r:id="rId10"/>
    <p:sldId id="259" r:id="rId11"/>
  </p:sldIdLst>
  <p:sldSz cx="12192000" cy="6858000"/>
  <p:notesSz cx="7559675" cy="10691813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693"/>
    <a:srgbClr val="163047"/>
    <a:srgbClr val="29367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A6ACB58-6F64-46D7-8AEF-DDBA86426AE2}" v="2" dt="2026-10-05T22:02:44.54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271" autoAdjust="0"/>
    <p:restoredTop sz="94744"/>
  </p:normalViewPr>
  <p:slideViewPr>
    <p:cSldViewPr snapToGrid="0">
      <p:cViewPr varScale="1">
        <p:scale>
          <a:sx n="78" d="100"/>
          <a:sy n="78" d="100"/>
        </p:scale>
        <p:origin x="960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Master" Target="slideMasters/slideMaster4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naina Fardim | Mezcla Eventos" userId="62ad0b4f-e815-48ed-9b04-cc288aeec398" providerId="ADAL" clId="{15D1ED04-64D0-4AFA-85F9-AEB59FCFCE22}"/>
    <pc:docChg chg="undo custSel addSld delSld modSld">
      <pc:chgData name="Janaina Fardim | Mezcla Eventos" userId="62ad0b4f-e815-48ed-9b04-cc288aeec398" providerId="ADAL" clId="{15D1ED04-64D0-4AFA-85F9-AEB59FCFCE22}" dt="2026-10-05T22:04:55.225" v="64" actId="478"/>
      <pc:docMkLst>
        <pc:docMk/>
      </pc:docMkLst>
      <pc:sldChg chg="delSp modSp mod">
        <pc:chgData name="Janaina Fardim | Mezcla Eventos" userId="62ad0b4f-e815-48ed-9b04-cc288aeec398" providerId="ADAL" clId="{15D1ED04-64D0-4AFA-85F9-AEB59FCFCE22}" dt="2026-10-05T22:03:43.162" v="49" actId="1076"/>
        <pc:sldMkLst>
          <pc:docMk/>
          <pc:sldMk cId="0" sldId="256"/>
        </pc:sldMkLst>
        <pc:spChg chg="mod">
          <ac:chgData name="Janaina Fardim | Mezcla Eventos" userId="62ad0b4f-e815-48ed-9b04-cc288aeec398" providerId="ADAL" clId="{15D1ED04-64D0-4AFA-85F9-AEB59FCFCE22}" dt="2026-10-05T22:03:43.162" v="49" actId="1076"/>
          <ac:spMkLst>
            <pc:docMk/>
            <pc:sldMk cId="0" sldId="256"/>
            <ac:spMk id="2" creationId="{4A6BD9CA-69A4-C230-E990-F8BCBAD5A141}"/>
          </ac:spMkLst>
        </pc:spChg>
        <pc:spChg chg="del">
          <ac:chgData name="Janaina Fardim | Mezcla Eventos" userId="62ad0b4f-e815-48ed-9b04-cc288aeec398" providerId="ADAL" clId="{15D1ED04-64D0-4AFA-85F9-AEB59FCFCE22}" dt="2026-10-05T22:02:22.982" v="0" actId="478"/>
          <ac:spMkLst>
            <pc:docMk/>
            <pc:sldMk cId="0" sldId="256"/>
            <ac:spMk id="3" creationId="{6955E2BF-E48D-08B5-B159-32D48C3CA00D}"/>
          </ac:spMkLst>
        </pc:spChg>
        <pc:spChg chg="mod">
          <ac:chgData name="Janaina Fardim | Mezcla Eventos" userId="62ad0b4f-e815-48ed-9b04-cc288aeec398" providerId="ADAL" clId="{15D1ED04-64D0-4AFA-85F9-AEB59FCFCE22}" dt="2026-10-05T22:03:42.500" v="48" actId="1076"/>
          <ac:spMkLst>
            <pc:docMk/>
            <pc:sldMk cId="0" sldId="256"/>
            <ac:spMk id="5" creationId="{93310BE3-6F53-D7B3-E6AF-DD3511D2FD2C}"/>
          </ac:spMkLst>
        </pc:spChg>
      </pc:sldChg>
      <pc:sldChg chg="addSp delSp modSp mod">
        <pc:chgData name="Janaina Fardim | Mezcla Eventos" userId="62ad0b4f-e815-48ed-9b04-cc288aeec398" providerId="ADAL" clId="{15D1ED04-64D0-4AFA-85F9-AEB59FCFCE22}" dt="2026-10-05T22:04:27.541" v="56" actId="478"/>
        <pc:sldMkLst>
          <pc:docMk/>
          <pc:sldMk cId="0" sldId="257"/>
        </pc:sldMkLst>
        <pc:spChg chg="add del mod">
          <ac:chgData name="Janaina Fardim | Mezcla Eventos" userId="62ad0b4f-e815-48ed-9b04-cc288aeec398" providerId="ADAL" clId="{15D1ED04-64D0-4AFA-85F9-AEB59FCFCE22}" dt="2026-10-05T22:02:47.736" v="8"/>
          <ac:spMkLst>
            <pc:docMk/>
            <pc:sldMk cId="0" sldId="257"/>
            <ac:spMk id="2" creationId="{E6ED94C6-249B-82C1-F6F6-B10B63854972}"/>
          </ac:spMkLst>
        </pc:spChg>
        <pc:spChg chg="add del mod">
          <ac:chgData name="Janaina Fardim | Mezcla Eventos" userId="62ad0b4f-e815-48ed-9b04-cc288aeec398" providerId="ADAL" clId="{15D1ED04-64D0-4AFA-85F9-AEB59FCFCE22}" dt="2026-10-05T22:04:27.541" v="56" actId="478"/>
          <ac:spMkLst>
            <pc:docMk/>
            <pc:sldMk cId="0" sldId="257"/>
            <ac:spMk id="116" creationId="{00000000-0000-0000-0000-000000000000}"/>
          </ac:spMkLst>
        </pc:spChg>
        <pc:spChg chg="del">
          <ac:chgData name="Janaina Fardim | Mezcla Eventos" userId="62ad0b4f-e815-48ed-9b04-cc288aeec398" providerId="ADAL" clId="{15D1ED04-64D0-4AFA-85F9-AEB59FCFCE22}" dt="2026-10-05T22:02:59.124" v="40" actId="478"/>
          <ac:spMkLst>
            <pc:docMk/>
            <pc:sldMk cId="0" sldId="257"/>
            <ac:spMk id="117" creationId="{00000000-0000-0000-0000-000000000000}"/>
          </ac:spMkLst>
        </pc:spChg>
      </pc:sldChg>
      <pc:sldChg chg="delSp del mod">
        <pc:chgData name="Janaina Fardim | Mezcla Eventos" userId="62ad0b4f-e815-48ed-9b04-cc288aeec398" providerId="ADAL" clId="{15D1ED04-64D0-4AFA-85F9-AEB59FCFCE22}" dt="2026-10-05T22:03:57.253" v="50" actId="47"/>
        <pc:sldMkLst>
          <pc:docMk/>
          <pc:sldMk cId="79961483" sldId="260"/>
        </pc:sldMkLst>
        <pc:spChg chg="del">
          <ac:chgData name="Janaina Fardim | Mezcla Eventos" userId="62ad0b4f-e815-48ed-9b04-cc288aeec398" providerId="ADAL" clId="{15D1ED04-64D0-4AFA-85F9-AEB59FCFCE22}" dt="2026-10-05T22:03:13.623" v="44" actId="478"/>
          <ac:spMkLst>
            <pc:docMk/>
            <pc:sldMk cId="79961483" sldId="260"/>
            <ac:spMk id="116" creationId="{4CF3780E-C7A2-739F-E9FB-4F01A14A767E}"/>
          </ac:spMkLst>
        </pc:spChg>
        <pc:spChg chg="del">
          <ac:chgData name="Janaina Fardim | Mezcla Eventos" userId="62ad0b4f-e815-48ed-9b04-cc288aeec398" providerId="ADAL" clId="{15D1ED04-64D0-4AFA-85F9-AEB59FCFCE22}" dt="2026-10-05T22:03:15.714" v="45" actId="478"/>
          <ac:spMkLst>
            <pc:docMk/>
            <pc:sldMk cId="79961483" sldId="260"/>
            <ac:spMk id="117" creationId="{13DD46C6-5996-53C2-3859-A13CF963C511}"/>
          </ac:spMkLst>
        </pc:spChg>
      </pc:sldChg>
      <pc:sldChg chg="add del">
        <pc:chgData name="Janaina Fardim | Mezcla Eventos" userId="62ad0b4f-e815-48ed-9b04-cc288aeec398" providerId="ADAL" clId="{15D1ED04-64D0-4AFA-85F9-AEB59FCFCE22}" dt="2026-10-05T22:04:38.331" v="61" actId="2890"/>
        <pc:sldMkLst>
          <pc:docMk/>
          <pc:sldMk cId="1760192002" sldId="260"/>
        </pc:sldMkLst>
      </pc:sldChg>
      <pc:sldChg chg="delSp modSp add mod">
        <pc:chgData name="Janaina Fardim | Mezcla Eventos" userId="62ad0b4f-e815-48ed-9b04-cc288aeec398" providerId="ADAL" clId="{15D1ED04-64D0-4AFA-85F9-AEB59FCFCE22}" dt="2026-10-05T22:04:55.225" v="64" actId="478"/>
        <pc:sldMkLst>
          <pc:docMk/>
          <pc:sldMk cId="1818026838" sldId="260"/>
        </pc:sldMkLst>
        <pc:spChg chg="del mod">
          <ac:chgData name="Janaina Fardim | Mezcla Eventos" userId="62ad0b4f-e815-48ed-9b04-cc288aeec398" providerId="ADAL" clId="{15D1ED04-64D0-4AFA-85F9-AEB59FCFCE22}" dt="2026-10-05T22:04:55.225" v="64" actId="478"/>
          <ac:spMkLst>
            <pc:docMk/>
            <pc:sldMk cId="1818026838" sldId="260"/>
            <ac:spMk id="116" creationId="{2605D051-2612-A452-3EBA-40B73A5C16D8}"/>
          </ac:spMkLst>
        </pc:spChg>
      </pc:sldChg>
      <pc:sldChg chg="add del">
        <pc:chgData name="Janaina Fardim | Mezcla Eventos" userId="62ad0b4f-e815-48ed-9b04-cc288aeec398" providerId="ADAL" clId="{15D1ED04-64D0-4AFA-85F9-AEB59FCFCE22}" dt="2026-10-05T22:04:37.635" v="60" actId="2890"/>
        <pc:sldMkLst>
          <pc:docMk/>
          <pc:sldMk cId="3221544369" sldId="261"/>
        </pc:sldMkLst>
      </pc:sldChg>
      <pc:sldChg chg="addSp delSp modSp del mod">
        <pc:chgData name="Janaina Fardim | Mezcla Eventos" userId="62ad0b4f-e815-48ed-9b04-cc288aeec398" providerId="ADAL" clId="{15D1ED04-64D0-4AFA-85F9-AEB59FCFCE22}" dt="2026-10-05T22:02:43.104" v="5" actId="47"/>
        <pc:sldMkLst>
          <pc:docMk/>
          <pc:sldMk cId="3729542098" sldId="261"/>
        </pc:sldMkLst>
        <pc:spChg chg="add del mod">
          <ac:chgData name="Janaina Fardim | Mezcla Eventos" userId="62ad0b4f-e815-48ed-9b04-cc288aeec398" providerId="ADAL" clId="{15D1ED04-64D0-4AFA-85F9-AEB59FCFCE22}" dt="2026-10-05T22:02:30.097" v="3"/>
          <ac:spMkLst>
            <pc:docMk/>
            <pc:sldMk cId="3729542098" sldId="261"/>
            <ac:spMk id="2" creationId="{7042139C-B400-A012-F0B2-EC76B447FD8D}"/>
          </ac:spMkLst>
        </pc:spChg>
      </pc:sldChg>
      <pc:sldChg chg="delSp add del mod">
        <pc:chgData name="Janaina Fardim | Mezcla Eventos" userId="62ad0b4f-e815-48ed-9b04-cc288aeec398" providerId="ADAL" clId="{15D1ED04-64D0-4AFA-85F9-AEB59FCFCE22}" dt="2026-10-05T22:04:29.721" v="57" actId="47"/>
        <pc:sldMkLst>
          <pc:docMk/>
          <pc:sldMk cId="1284981417" sldId="262"/>
        </pc:sldMkLst>
        <pc:spChg chg="del">
          <ac:chgData name="Janaina Fardim | Mezcla Eventos" userId="62ad0b4f-e815-48ed-9b04-cc288aeec398" providerId="ADAL" clId="{15D1ED04-64D0-4AFA-85F9-AEB59FCFCE22}" dt="2026-10-05T22:03:09.300" v="42" actId="478"/>
          <ac:spMkLst>
            <pc:docMk/>
            <pc:sldMk cId="1284981417" sldId="262"/>
            <ac:spMk id="116" creationId="{8DF7040D-630B-2AE8-39D0-8C307C827FDB}"/>
          </ac:spMkLst>
        </pc:spChg>
        <pc:spChg chg="del">
          <ac:chgData name="Janaina Fardim | Mezcla Eventos" userId="62ad0b4f-e815-48ed-9b04-cc288aeec398" providerId="ADAL" clId="{15D1ED04-64D0-4AFA-85F9-AEB59FCFCE22}" dt="2026-10-05T22:03:10.785" v="43" actId="478"/>
          <ac:spMkLst>
            <pc:docMk/>
            <pc:sldMk cId="1284981417" sldId="262"/>
            <ac:spMk id="117" creationId="{9390833A-E815-5DC8-C5F3-5BD141F8311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84466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_rels/slideMaster4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>
                <a:latin typeface="Arial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>
                <a:latin typeface="Arial"/>
              </a:rPr>
              <a:t>Click to edit the outline text format</a:t>
            </a: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>
                <a:latin typeface="Arial"/>
              </a:rPr>
              <a:t>Second Outline Level</a:t>
            </a: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>
                <a:latin typeface="Arial"/>
              </a:rPr>
              <a:t>Third Outline Level</a:t>
            </a: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>
                <a:latin typeface="Arial"/>
              </a:rPr>
              <a:t>Fourth Outline Level</a:t>
            </a: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Fifth Outline Level</a:t>
            </a: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Sixth Outline Level</a:t>
            </a: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>
                <a:latin typeface="Arial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 dirty="0">
                <a:latin typeface="Arial"/>
              </a:rPr>
              <a:t>Click </a:t>
            </a:r>
            <a:r>
              <a:rPr lang="pt-BR" sz="4400" b="0" strike="noStrike" spc="-1" dirty="0" err="1">
                <a:latin typeface="Arial"/>
              </a:rPr>
              <a:t>to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edit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the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title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text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format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 dirty="0">
                <a:latin typeface="Arial"/>
              </a:rPr>
              <a:t>Click </a:t>
            </a:r>
            <a:r>
              <a:rPr lang="pt-BR" sz="3200" b="0" strike="noStrike" spc="-1" dirty="0" err="1">
                <a:latin typeface="Arial"/>
              </a:rPr>
              <a:t>to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edit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the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outline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text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format</a:t>
            </a:r>
            <a:endParaRPr lang="pt-BR" sz="3200" b="0" strike="noStrike" spc="-1" dirty="0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 dirty="0" err="1">
                <a:latin typeface="Arial"/>
              </a:rPr>
              <a:t>Second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Outline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Level</a:t>
            </a:r>
            <a:endParaRPr lang="pt-BR" sz="2800" b="0" strike="noStrike" spc="-1" dirty="0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 dirty="0" err="1">
                <a:latin typeface="Arial"/>
              </a:rPr>
              <a:t>Third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Outline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Level</a:t>
            </a:r>
            <a:endParaRPr lang="pt-BR" sz="2400" b="0" strike="noStrike" spc="-1" dirty="0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 dirty="0" err="1">
                <a:latin typeface="Arial"/>
              </a:rPr>
              <a:t>Fourth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Fifth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Sixth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Seventh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tx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</p:spPr>
        <p:txBody>
          <a:bodyPr lIns="0" tIns="0" rIns="0" bIns="0" anchor="ctr">
            <a:noAutofit/>
          </a:bodyPr>
          <a:lstStyle/>
          <a:p>
            <a:pPr algn="ctr"/>
            <a:r>
              <a:rPr lang="pt-BR" sz="4400" b="0" strike="noStrike" spc="-1" dirty="0">
                <a:latin typeface="Arial"/>
              </a:rPr>
              <a:t>Click </a:t>
            </a:r>
            <a:r>
              <a:rPr lang="pt-BR" sz="4400" b="0" strike="noStrike" spc="-1" dirty="0" err="1">
                <a:latin typeface="Arial"/>
              </a:rPr>
              <a:t>to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edit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the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title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text</a:t>
            </a:r>
            <a:r>
              <a:rPr lang="pt-BR" sz="4400" b="0" strike="noStrike" spc="-1" dirty="0">
                <a:latin typeface="Arial"/>
              </a:rPr>
              <a:t> </a:t>
            </a:r>
            <a:r>
              <a:rPr lang="pt-BR" sz="4400" b="0" strike="noStrike" spc="-1" dirty="0" err="1">
                <a:latin typeface="Arial"/>
              </a:rPr>
              <a:t>format</a:t>
            </a:r>
            <a:endParaRPr lang="pt-BR" sz="4400" b="0" strike="noStrike" spc="-1" dirty="0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</p:spPr>
        <p:txBody>
          <a:bodyPr lIns="0" tIns="0" rIns="0" bIns="0">
            <a:normAutofit/>
          </a:bodyPr>
          <a:lstStyle/>
          <a:p>
            <a:pPr marL="432000" indent="-324000">
              <a:spcBef>
                <a:spcPts val="1414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3200" b="0" strike="noStrike" spc="-1" dirty="0">
                <a:latin typeface="Arial"/>
              </a:rPr>
              <a:t>Click </a:t>
            </a:r>
            <a:r>
              <a:rPr lang="pt-BR" sz="3200" b="0" strike="noStrike" spc="-1" dirty="0" err="1">
                <a:latin typeface="Arial"/>
              </a:rPr>
              <a:t>to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edit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the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outline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text</a:t>
            </a:r>
            <a:r>
              <a:rPr lang="pt-BR" sz="3200" b="0" strike="noStrike" spc="-1" dirty="0">
                <a:latin typeface="Arial"/>
              </a:rPr>
              <a:t> </a:t>
            </a:r>
            <a:r>
              <a:rPr lang="pt-BR" sz="3200" b="0" strike="noStrike" spc="-1" dirty="0" err="1">
                <a:latin typeface="Arial"/>
              </a:rPr>
              <a:t>format</a:t>
            </a:r>
            <a:endParaRPr lang="pt-BR" sz="3200" b="0" strike="noStrike" spc="-1" dirty="0">
              <a:latin typeface="Arial"/>
            </a:endParaRPr>
          </a:p>
          <a:p>
            <a:pPr marL="864000" lvl="1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800" b="0" strike="noStrike" spc="-1" dirty="0" err="1">
                <a:latin typeface="Arial"/>
              </a:rPr>
              <a:t>Second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Outline</a:t>
            </a:r>
            <a:r>
              <a:rPr lang="pt-BR" sz="2800" b="0" strike="noStrike" spc="-1" dirty="0">
                <a:latin typeface="Arial"/>
              </a:rPr>
              <a:t> </a:t>
            </a:r>
            <a:r>
              <a:rPr lang="pt-BR" sz="2800" b="0" strike="noStrike" spc="-1" dirty="0" err="1">
                <a:latin typeface="Arial"/>
              </a:rPr>
              <a:t>Level</a:t>
            </a:r>
            <a:endParaRPr lang="pt-BR" sz="2800" b="0" strike="noStrike" spc="-1" dirty="0">
              <a:latin typeface="Arial"/>
            </a:endParaRPr>
          </a:p>
          <a:p>
            <a:pPr marL="1296000" lvl="2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400" b="0" strike="noStrike" spc="-1" dirty="0" err="1">
                <a:latin typeface="Arial"/>
              </a:rPr>
              <a:t>Third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Outline</a:t>
            </a:r>
            <a:r>
              <a:rPr lang="pt-BR" sz="2400" b="0" strike="noStrike" spc="-1" dirty="0">
                <a:latin typeface="Arial"/>
              </a:rPr>
              <a:t> </a:t>
            </a:r>
            <a:r>
              <a:rPr lang="pt-BR" sz="2400" b="0" strike="noStrike" spc="-1" dirty="0" err="1">
                <a:latin typeface="Arial"/>
              </a:rPr>
              <a:t>Level</a:t>
            </a:r>
            <a:endParaRPr lang="pt-BR" sz="2400" b="0" strike="noStrike" spc="-1" dirty="0">
              <a:latin typeface="Arial"/>
            </a:endParaRPr>
          </a:p>
          <a:p>
            <a:pPr marL="1728000" lvl="3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pt-BR" sz="2000" b="0" strike="noStrike" spc="-1" dirty="0" err="1">
                <a:latin typeface="Arial"/>
              </a:rPr>
              <a:t>Fourth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160000" lvl="4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Fifth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2592000" lvl="5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Sixth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  <a:p>
            <a:pPr marL="3024000" lvl="6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pt-BR" sz="2000" b="0" strike="noStrike" spc="-1" dirty="0" err="1">
                <a:latin typeface="Arial"/>
              </a:rPr>
              <a:t>Seventh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Outline</a:t>
            </a:r>
            <a:r>
              <a:rPr lang="pt-BR" sz="2000" b="0" strike="noStrike" spc="-1" dirty="0">
                <a:latin typeface="Arial"/>
              </a:rPr>
              <a:t> </a:t>
            </a:r>
            <a:r>
              <a:rPr lang="pt-BR" sz="2000" b="0" strike="noStrike" spc="-1" dirty="0" err="1">
                <a:latin typeface="Arial"/>
              </a:rPr>
              <a:t>Level</a:t>
            </a:r>
            <a:endParaRPr lang="pt-BR" sz="2000" b="0" strike="noStrike" spc="-1" dirty="0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04089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kern="1200">
          <a:solidFill>
            <a:schemeClr val="bg1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>
            <a:lumMod val="95000"/>
            <a:lumOff val="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9096942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>
            <a:extLst>
              <a:ext uri="{FF2B5EF4-FFF2-40B4-BE49-F238E27FC236}">
                <a16:creationId xmlns:a16="http://schemas.microsoft.com/office/drawing/2014/main" id="{4A6BD9CA-69A4-C230-E990-F8BCBAD5A141}"/>
              </a:ext>
            </a:extLst>
          </p:cNvPr>
          <p:cNvSpPr/>
          <p:nvPr/>
        </p:nvSpPr>
        <p:spPr>
          <a:xfrm>
            <a:off x="6096000" y="2380491"/>
            <a:ext cx="5469068" cy="5525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000" b="1" strike="noStrike" spc="-1" dirty="0">
                <a:solidFill>
                  <a:schemeClr val="bg1"/>
                </a:solidFill>
                <a:latin typeface="Arial Black"/>
                <a:ea typeface="DejaVu Sans"/>
              </a:rPr>
              <a:t>TÍTULO</a:t>
            </a:r>
            <a:endParaRPr lang="pt-BR" sz="3000" b="0" strike="noStrike" spc="-1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5" name="CaixaDeTexto 1">
            <a:extLst>
              <a:ext uri="{FF2B5EF4-FFF2-40B4-BE49-F238E27FC236}">
                <a16:creationId xmlns:a16="http://schemas.microsoft.com/office/drawing/2014/main" id="{93310BE3-6F53-D7B3-E6AF-DD3511D2FD2C}"/>
              </a:ext>
            </a:extLst>
          </p:cNvPr>
          <p:cNvSpPr/>
          <p:nvPr/>
        </p:nvSpPr>
        <p:spPr>
          <a:xfrm>
            <a:off x="6096000" y="3030874"/>
            <a:ext cx="5469068" cy="891098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2600" strike="noStrike" spc="-1" dirty="0">
                <a:solidFill>
                  <a:schemeClr val="bg1"/>
                </a:solidFill>
                <a:latin typeface="Arial" panose="020B0604020202020204" pitchFamily="34" charset="0"/>
                <a:ea typeface="DejaVu Sans"/>
                <a:cs typeface="Arial" panose="020B0604020202020204" pitchFamily="34" charset="0"/>
              </a:rPr>
              <a:t>NOME E INSTITUIÇÃO DO PALESTRANTE</a:t>
            </a:r>
            <a:endParaRPr lang="pt-BR" sz="2600" strike="noStrike" spc="-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CaixaDeTexto 1"/>
          <p:cNvSpPr/>
          <p:nvPr/>
        </p:nvSpPr>
        <p:spPr>
          <a:xfrm>
            <a:off x="3231244" y="864751"/>
            <a:ext cx="6719400" cy="583321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>
            <a:spAutoFit/>
          </a:bodyPr>
          <a:lstStyle/>
          <a:p>
            <a:pPr>
              <a:lnSpc>
                <a:spcPct val="100000"/>
              </a:lnSpc>
            </a:pPr>
            <a:r>
              <a:rPr lang="pt-BR" sz="3200" b="1" spc="-1" dirty="0">
                <a:latin typeface="Arial Black"/>
              </a:rPr>
              <a:t>CONFLITO DE INTERESSE</a:t>
            </a:r>
            <a:endParaRPr lang="pt-BR" sz="3200" b="0" strike="noStrike" spc="-1" dirty="0"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1E94CBB-BE0C-90B2-0D06-35BB795219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180268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1131C1E5-4282-2F2A-5C30-9AF4DE7746D4}"/>
              </a:ext>
            </a:extLst>
          </p:cNvPr>
          <p:cNvSpPr/>
          <p:nvPr/>
        </p:nvSpPr>
        <p:spPr>
          <a:xfrm>
            <a:off x="4436021" y="3764791"/>
            <a:ext cx="3319958" cy="644705"/>
          </a:xfrm>
          <a:prstGeom prst="roundRect">
            <a:avLst>
              <a:gd name="adj" fmla="val 50000"/>
            </a:avLst>
          </a:prstGeom>
          <a:solidFill>
            <a:srgbClr val="66369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19" name="CaixaDeTexto 2"/>
          <p:cNvSpPr/>
          <p:nvPr/>
        </p:nvSpPr>
        <p:spPr>
          <a:xfrm>
            <a:off x="4355460" y="3799516"/>
            <a:ext cx="3481080" cy="552544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square" lIns="90000" tIns="45000" rIns="90000" bIns="4500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pt-BR" sz="3000" b="1" strike="noStrike" spc="-1" dirty="0">
                <a:solidFill>
                  <a:schemeClr val="bg1"/>
                </a:solidFill>
                <a:ea typeface="DejaVu Sans"/>
              </a:rPr>
              <a:t> OBRIGADO</a:t>
            </a:r>
            <a:r>
              <a:rPr lang="pt-BR" sz="3000" b="1" spc="-1" dirty="0">
                <a:solidFill>
                  <a:schemeClr val="bg1"/>
                </a:solidFill>
                <a:ea typeface="DejaVu Sans"/>
              </a:rPr>
              <a:t>(A)</a:t>
            </a:r>
            <a:endParaRPr lang="pt-BR" sz="3000" b="1" strike="noStrike" spc="-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Personalizar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D88B0D9ED9357A4F9E2FC3441896706C" ma:contentTypeVersion="14" ma:contentTypeDescription="Crie um novo documento." ma:contentTypeScope="" ma:versionID="f49aab0376e8cd5183148ebf29fd6178">
  <xsd:schema xmlns:xsd="http://www.w3.org/2001/XMLSchema" xmlns:xs="http://www.w3.org/2001/XMLSchema" xmlns:p="http://schemas.microsoft.com/office/2006/metadata/properties" xmlns:ns2="10bbbc2f-3447-4487-a4a9-6d86901fcb00" xmlns:ns3="39d22115-47c8-46f1-984e-b1c30aaab545" targetNamespace="http://schemas.microsoft.com/office/2006/metadata/properties" ma:root="true" ma:fieldsID="b9a42f7d6029ded529a3aa369e2b33b4" ns2:_="" ns3:_="">
    <xsd:import namespace="10bbbc2f-3447-4487-a4a9-6d86901fcb00"/>
    <xsd:import namespace="39d22115-47c8-46f1-984e-b1c30aaab545"/>
    <xsd:element name="properties">
      <xsd:complexType>
        <xsd:sequence>
          <xsd:element name="documentManagement">
            <xsd:complexType>
              <xsd:all>
                <xsd:element ref="ns2:lcf76f155ced4ddcb4097134ff3c332f" minOccurs="0"/>
                <xsd:element ref="ns3:TaxCatchAll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ObjectDetectorVersion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0bbbc2f-3447-4487-a4a9-6d86901fcb00" elementFormDefault="qualified">
    <xsd:import namespace="http://schemas.microsoft.com/office/2006/documentManagement/types"/>
    <xsd:import namespace="http://schemas.microsoft.com/office/infopath/2007/PartnerControls"/>
    <xsd:element name="lcf76f155ced4ddcb4097134ff3c332f" ma:index="9" nillable="true" ma:taxonomy="true" ma:internalName="lcf76f155ced4ddcb4097134ff3c332f" ma:taxonomyFieldName="MediaServiceImageTags" ma:displayName="Marcações de imagem" ma:readOnly="false" ma:fieldId="{5cf76f15-5ced-4ddc-b409-7134ff3c332f}" ma:taxonomyMulti="true" ma:sspId="7ae16047-ece8-4c8b-bfe9-bb7c2a4ab95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4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5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9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d22115-47c8-46f1-984e-b1c30aaab545" elementFormDefault="qualified">
    <xsd:import namespace="http://schemas.microsoft.com/office/2006/documentManagement/types"/>
    <xsd:import namespace="http://schemas.microsoft.com/office/infopath/2007/PartnerControls"/>
    <xsd:element name="TaxCatchAll" ma:index="10" nillable="true" ma:displayName="Taxonomy Catch All Column" ma:hidden="true" ma:list="{238d2242-b1c1-481a-87de-f240ca4b75cc}" ma:internalName="TaxCatchAll" ma:showField="CatchAllData" ma:web="39d22115-47c8-46f1-984e-b1c30aaab54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9d22115-47c8-46f1-984e-b1c30aaab545" xsi:nil="true"/>
    <lcf76f155ced4ddcb4097134ff3c332f xmlns="10bbbc2f-3447-4487-a4a9-6d86901fcb0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7B8B4B8-1E7A-4558-8A44-BB11C929FCB1}"/>
</file>

<file path=customXml/itemProps2.xml><?xml version="1.0" encoding="utf-8"?>
<ds:datastoreItem xmlns:ds="http://schemas.openxmlformats.org/officeDocument/2006/customXml" ds:itemID="{3B6ADB15-3B78-46CD-927E-8F92D539AACB}">
  <ds:schemaRefs>
    <ds:schemaRef ds:uri="http://schemas.microsoft.com/office/2006/metadata/properties"/>
    <ds:schemaRef ds:uri="http://schemas.microsoft.com/office/infopath/2007/PartnerControls"/>
    <ds:schemaRef ds:uri="43210c45-f424-49f8-9f62-e954fd3e7008"/>
    <ds:schemaRef ds:uri="39d22115-47c8-46f1-984e-b1c30aaab545"/>
    <ds:schemaRef ds:uri="10bbbc2f-3447-4487-a4a9-6d86901fcb00"/>
  </ds:schemaRefs>
</ds:datastoreItem>
</file>

<file path=customXml/itemProps3.xml><?xml version="1.0" encoding="utf-8"?>
<ds:datastoreItem xmlns:ds="http://schemas.openxmlformats.org/officeDocument/2006/customXml" ds:itemID="{7214B8C3-7404-4656-B92D-B841AD5ECE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</TotalTime>
  <Words>14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4</vt:i4>
      </vt:variant>
      <vt:variant>
        <vt:lpstr>Títulos de slides</vt:lpstr>
      </vt:variant>
      <vt:variant>
        <vt:i4>4</vt:i4>
      </vt:variant>
    </vt:vector>
  </HeadingPairs>
  <TitlesOfParts>
    <vt:vector size="13" baseType="lpstr">
      <vt:lpstr>Arial</vt:lpstr>
      <vt:lpstr>Arial Black</vt:lpstr>
      <vt:lpstr>DejaVu Sans</vt:lpstr>
      <vt:lpstr>Symbol</vt:lpstr>
      <vt:lpstr>Wingdings</vt:lpstr>
      <vt:lpstr>Office Theme</vt:lpstr>
      <vt:lpstr>Office Theme</vt:lpstr>
      <vt:lpstr>1_Office Theme</vt:lpstr>
      <vt:lpstr>Personalizar design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subject/>
  <dc:creator>WStelitano Com &amp; Design</dc:creator>
  <dc:description/>
  <cp:lastModifiedBy>Janaina MEZCLA</cp:lastModifiedBy>
  <cp:revision>22</cp:revision>
  <dcterms:created xsi:type="dcterms:W3CDTF">2021-02-11T13:23:58Z</dcterms:created>
  <dcterms:modified xsi:type="dcterms:W3CDTF">2026-10-05T22:04:57Z</dcterms:modified>
  <dc:language>pt-BR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Format">
    <vt:lpwstr>Widescreen</vt:lpwstr>
  </property>
  <property fmtid="{D5CDD505-2E9C-101B-9397-08002B2CF9AE}" pid="3" name="Slides">
    <vt:i4>4</vt:i4>
  </property>
  <property fmtid="{D5CDD505-2E9C-101B-9397-08002B2CF9AE}" pid="4" name="ContentTypeId">
    <vt:lpwstr>0x010100D88B0D9ED9357A4F9E2FC3441896706C</vt:lpwstr>
  </property>
  <property fmtid="{D5CDD505-2E9C-101B-9397-08002B2CF9AE}" pid="5" name="MediaServiceImageTags">
    <vt:lpwstr/>
  </property>
</Properties>
</file>